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3E05B-2484-15C4-D433-74E6C737A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283DD-9ADE-E459-8890-770C429F6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DAC9D-0901-8383-0FC0-16D057729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CB6DC-349D-5AA8-23D0-31ED0672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DC66A-8DD1-4167-6EA7-ABA6F9857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7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B9F23-A610-6FB6-9B4B-A5B4C3DF4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F7D630-7FFB-2FE5-910F-58E67CD28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C2963-F575-C8B8-BE5F-187D93AB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B3BD6-B0DF-E421-BDA6-9F4AACEA8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42CF5-A856-80AE-48AB-6A2FC7FD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9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03D02E-9464-74DF-7C87-54D884EB4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581EA-2498-479C-434B-8746CB32A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3DAE3-0002-564D-90FB-83A8B2D6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8063-CB3C-A969-870F-A52730929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C2B30-7D4F-0613-86FF-8D4CDE59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2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7EE79-E4D5-580B-02BC-E737D1DA6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252A2-C21E-7034-A227-EEEA8D1CD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C8EB0-8FEF-554D-7BC0-EF741683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55EFD-72F8-1191-BE34-57EA3F5C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2B97C-6251-0849-ABC0-03A0AC4C8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1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B6A4-D447-DDB9-ADCD-5B8E2DD26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1A2AA-7B98-53F0-1D9F-7B19E02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C4E1A-B614-CC86-3F96-F7C903CE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ACADB-F96F-17C8-90CF-5F7C89F9E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5EDBC-8FFC-B4E5-8E7C-68CD41CC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3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BF61B-56B9-D97B-3F87-4F898A616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27A9B-3D03-334F-28D5-8F057775F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0A600-74E6-5F8E-DAF2-1A8EE6B42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FD0AF-BF33-97B5-8FB7-22ACB0C9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C1B0-2FC6-AFC4-1998-72EAD938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2F287-FE15-001A-39C6-9CB798A6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9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2440-0CFB-43CE-45FE-7D029483B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7C8AD-F219-04E0-D06A-CDE33BE8D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0B394-2E30-1C46-62F8-47308FA69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4AE315-F55A-18CF-2924-2EA4289DC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25519-D5B8-B1D3-D8BB-6B2AB4C52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D85815-F70C-8124-479D-423AD1E6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2D1BCA-8C53-D5A5-0907-D4A58B74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99197F-60D0-CAFF-0E3D-44F4D21F2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5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C6A0-B5FE-B8F4-C96F-4B5A094B6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53E0C-A604-6495-679A-DA28FE7BE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2F0A5-699A-E524-DFDB-EB650705C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24E3D3-F7A2-D448-738C-7EF45E33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6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58B0E-D2BD-1303-B6D8-0C9C539C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DA8E0-54BE-82E0-028D-F008857E6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5003F-E2A0-0489-CE4D-D83E29172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620C8-DA07-EF23-6806-9C1B017B8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D91CC-A2BA-2C48-2DC1-807A284BB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2A66B-FF85-F12A-A8A2-6220BA84E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C5E97-71DE-6838-767B-1D7FAE3C0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91E1B-6763-81BA-8823-9B13F1C5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881EC-094E-BF16-660C-E59FFE8D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4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DD471-C989-800C-49A6-4478A3AF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49867C-A372-3336-38DE-CDEF71645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6726C-BDAA-2A4F-7912-A38768843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B4887-C7CB-9146-5CE7-9BE6F407E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AB325-905E-AC5A-5905-B2D746D8A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FC475-CC5E-7781-A1C9-E9FEA007C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533819-2BFF-9544-F91B-CA43FF432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F5271-2AE4-49BF-60BD-43C110EB1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7EC06-6B8F-3333-7EB3-402749A5B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4289A-AD9D-4354-9B89-176C5C5EC58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B8A9E-6D4C-3CF0-16B7-F3EA91334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43EE4-3A6D-51B7-E735-34F52A3D8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C85C8-3E1B-437F-B5BB-37166216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3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D654E87-8AF2-77F9-209B-803F8964E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3120" y="3053398"/>
            <a:ext cx="8869680" cy="371316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MẦM NON THANH MỸ 1</a:t>
            </a:r>
            <a:b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 HỢP ĐỒNG 2 GIÁO VIÊN MẦM NON</a:t>
            </a:r>
          </a:p>
          <a:p>
            <a:pPr marL="457200" indent="-457200" algn="l">
              <a:buAutoNum type="arabicPeriod"/>
            </a:pPr>
            <a:r>
              <a:rPr lang="en-US" dirty="0">
                <a:solidFill>
                  <a:srgbClr val="FF0000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ĐIỀU KIỆN</a:t>
            </a:r>
          </a:p>
          <a:p>
            <a:pPr marL="342900" indent="-342900" algn="l">
              <a:buFontTx/>
              <a:buChar char="-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FF0000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2. LIÊN HỆ: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SĐT: 0326676483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Hồng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3AA637F-3829-4A09-263C-625390FCEB4F}"/>
              </a:ext>
            </a:extLst>
          </p:cNvPr>
          <p:cNvSpPr/>
          <p:nvPr/>
        </p:nvSpPr>
        <p:spPr>
          <a:xfrm>
            <a:off x="3972560" y="182880"/>
            <a:ext cx="4704080" cy="1178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 BÁO</a:t>
            </a:r>
          </a:p>
        </p:txBody>
      </p:sp>
    </p:spTree>
    <p:extLst>
      <p:ext uri="{BB962C8B-B14F-4D97-AF65-F5344CB8AC3E}">
        <p14:creationId xmlns:p14="http://schemas.microsoft.com/office/powerpoint/2010/main" val="1358378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TRÂN NGUYỄN THỊ HUYỀN</dc:creator>
  <cp:lastModifiedBy>TRÂN NGUYỄN THỊ HUYỀN</cp:lastModifiedBy>
  <cp:revision>1</cp:revision>
  <dcterms:created xsi:type="dcterms:W3CDTF">2024-09-29T13:49:02Z</dcterms:created>
  <dcterms:modified xsi:type="dcterms:W3CDTF">2024-09-29T13:49:06Z</dcterms:modified>
</cp:coreProperties>
</file>