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0EAB-7E32-73F1-520B-D8B1C649F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3A57B-E8ED-15EA-0035-32D06E886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78F41-4049-555A-C226-2499F582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12D02-ED24-44B7-EF4A-45938758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CD4D8-381A-E67E-6313-67DD381E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2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39D58-1176-4D46-50A0-46171BB1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B121D3-B9EF-70EB-0D99-E434DD117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E85C1-0DAF-820F-B66C-F21A02FE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FAF49-7A56-7291-F601-C574DABC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BB71-F2C3-79E1-8AF3-2DA196B3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CA7E66-1EEC-33C7-B822-DEFDA2928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56A97-7B8F-038D-5CD6-B61586B20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06DB8-C1EB-04E8-EAAC-4BD73B5AF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071C-DC51-3FC3-A5C6-BF37258B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48406-8F7D-CA82-FE8F-F4AF1E59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5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0C6A8-752B-AA43-2D3F-990EE859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05D2-412C-20CF-1E6F-D9D208680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7F7FE-5B73-9F7B-F4D2-143799DAB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12411-0BB0-6B44-205C-98B3D3A6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8AD18-E9CD-8C5C-51E1-6CD00573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0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EFD62-EFCE-AD2C-D961-78CE58A24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284C1-164A-E4F9-930D-8D68D0321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0C07E-CF7E-730F-71F8-26C54724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FAD43-FCD8-0DE4-3591-AE9CF090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BB8A7-83F9-3061-A7D3-41E3A8F44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B0C7-EF3E-CDDC-9468-B0367E7C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F383A-34C9-3432-FC93-5B08CA51E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2FEFF-A246-BD89-F152-19D5AABAC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3A12D-32AE-9C44-1A31-5378989E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C527A-85F7-0A46-32F3-D631A873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C54FC-2255-0044-49C5-1ED283F4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0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E312-41A7-0216-8C7D-98DE71C08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FC90D-383D-1A3E-CA68-EB450C4C3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552E2-614A-52BC-181F-3ED4388A1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2E3ED-454D-A3A0-5C07-97B6FFEE0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996AB3-847C-1FFD-9BE1-3C6420D56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2F451D-BF31-2327-A4F0-DD123F09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61B03-1F91-474B-E9A3-26F7C078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C6233-C83D-B4D9-1AC9-2FC6B355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1581-A416-E47F-9604-8AD900EB1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D3CA3-6BC7-3403-4266-A97ABA2B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43483-5144-0D69-DA76-9E141140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F78D5-3C9C-E212-03CD-C4F5CF87C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3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9ECCFF-DB63-6AB0-FEB6-5ECC7097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BC17B-C9D7-362E-2551-3EFA3951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FD7AE-12C8-0113-AE8D-C6F9BB70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3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FD54-2791-C8E7-9536-A20FAB4D3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A36A4-2FA5-0B98-8F13-2D71217EE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0DA44-C8FC-4BAB-F59B-9569A5328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B4510-12CA-4CEA-7156-06D3FC5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C9091-20D6-E292-FF37-F45F67C4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79100-AF52-AC8C-9C17-E6008D8A1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EA6A-E397-D1A7-4CD4-CAEA3D108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19ADAD-AE23-6684-6871-D25382063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BC388-7587-E1EB-D468-D3FB3DFF6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2895F-39C4-3417-7C36-35D93FD4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F1E6D-3FD9-BD28-8F5A-95EED1CF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0DB31-F9A4-EE90-FD30-76C1D874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6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8870F-7CCE-31FD-794F-0B914984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DD141-A5FF-B669-0C19-BC52F37D0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6B417-C1C6-06F1-3370-E7C2E4A03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8C32D-2BC8-4845-9165-00790000915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2A79B-1F8C-F7D3-8C3F-5CAF02756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DB36E-107D-5BB4-4F3B-CA2F6A29E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0891A-1183-4AA0-A396-0D7B2D5C4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3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3EAAC39-AB63-71E0-1F41-EF5D97845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1744" y="3145971"/>
            <a:ext cx="7500256" cy="3712029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36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iều</a:t>
            </a:r>
            <a:r>
              <a:rPr lang="en-US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vi-VN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vi-VN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bằng trung cấp y sỉ trở lên</a:t>
            </a:r>
            <a:r>
              <a:rPr lang="vi-VN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trình độ tin học cơ bản </a:t>
            </a:r>
            <a:r>
              <a:rPr lang="vi-VN" sz="3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biết sử dụng máy vi tính), </a:t>
            </a:r>
            <a:r>
              <a:rPr lang="vi-VN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sức khỏe tốt.</a:t>
            </a:r>
            <a:endParaRPr lang="en-US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4000" b="0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. LIÊN HỆ: SĐT: </a:t>
            </a:r>
            <a:r>
              <a:rPr lang="en-US" sz="4000" b="0" i="1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0326676483</a:t>
            </a:r>
            <a:r>
              <a:rPr lang="en-US" sz="4000" b="0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gặp</a:t>
            </a:r>
            <a:r>
              <a:rPr lang="en-US" sz="4000" b="1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1" i="1" u="sng" dirty="0" err="1">
                <a:solidFill>
                  <a:srgbClr val="FF0066"/>
                </a:solidFill>
                <a:effectLst/>
                <a:latin typeface="Arial" panose="020B0604020202020204" pitchFamily="34" charset="0"/>
              </a:rPr>
              <a:t>cô</a:t>
            </a:r>
            <a:r>
              <a:rPr lang="en-US" sz="4000" b="1" i="1" u="sng" dirty="0">
                <a:solidFill>
                  <a:srgbClr val="FF0066"/>
                </a:solidFill>
                <a:effectLst/>
                <a:latin typeface="Arial" panose="020B0604020202020204" pitchFamily="34" charset="0"/>
              </a:rPr>
              <a:t> Hồng</a:t>
            </a:r>
            <a:endParaRPr lang="en-US" sz="4000" i="1" u="sng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771AFA42-B6E3-41AA-0C3D-134CB597BD94}"/>
              </a:ext>
            </a:extLst>
          </p:cNvPr>
          <p:cNvSpPr/>
          <p:nvPr/>
        </p:nvSpPr>
        <p:spPr>
          <a:xfrm>
            <a:off x="0" y="-108856"/>
            <a:ext cx="12398829" cy="3026227"/>
          </a:xfrm>
          <a:prstGeom prst="cloudCallout">
            <a:avLst>
              <a:gd name="adj1" fmla="val -30024"/>
              <a:gd name="adj2" fmla="val 102434"/>
            </a:avLst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THÔNG BÁO</a:t>
            </a:r>
          </a:p>
          <a:p>
            <a:pPr algn="ctr"/>
            <a:r>
              <a:rPr lang="vi-VN" sz="3600" b="1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TRƯỜNG MẦM NON THANH MỸ 1</a:t>
            </a:r>
            <a:br>
              <a:rPr lang="vi-VN" sz="3600" b="1" dirty="0">
                <a:solidFill>
                  <a:srgbClr val="FFFF00"/>
                </a:solidFill>
              </a:rPr>
            </a:br>
            <a:r>
              <a:rPr lang="vi-VN" sz="3600" b="1" i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CẦN HỢP ĐỒNG 1 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VIÊN Y TẾ HỌC ĐƯỜNG</a:t>
            </a:r>
          </a:p>
        </p:txBody>
      </p:sp>
    </p:spTree>
    <p:extLst>
      <p:ext uri="{BB962C8B-B14F-4D97-AF65-F5344CB8AC3E}">
        <p14:creationId xmlns:p14="http://schemas.microsoft.com/office/powerpoint/2010/main" val="395474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TRÂN NGUYỄN THỊ HUYỀN</dc:creator>
  <cp:lastModifiedBy>TRÂN NGUYỄN THỊ HUYỀN</cp:lastModifiedBy>
  <cp:revision>4</cp:revision>
  <dcterms:created xsi:type="dcterms:W3CDTF">2025-05-12T13:21:14Z</dcterms:created>
  <dcterms:modified xsi:type="dcterms:W3CDTF">2025-05-27T13:15:28Z</dcterms:modified>
</cp:coreProperties>
</file>